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FDC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4684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4205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312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225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0372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219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8073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8447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7295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701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9733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391A-1E32-44C6-84E3-B97D844DD769}" type="datetimeFigureOut">
              <a:rPr lang="sk-SK" smtClean="0"/>
              <a:pPr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E710-5373-45F8-91DD-D0260AB9B92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506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ám 3"/>
          <p:cNvSpPr/>
          <p:nvPr/>
        </p:nvSpPr>
        <p:spPr>
          <a:xfrm>
            <a:off x="0" y="-15766"/>
            <a:ext cx="9144000" cy="6858000"/>
          </a:xfrm>
          <a:prstGeom prst="frame">
            <a:avLst>
              <a:gd name="adj1" fmla="val 4501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14300" h="25400" prst="convex"/>
            <a:bevelB w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891451" y="548680"/>
            <a:ext cx="69926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sk-SK" sz="5400" b="1" cap="none" spc="0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Dedolesom</a:t>
            </a:r>
            <a:r>
              <a:rPr lang="sk-SK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hľadáme </a:t>
            </a:r>
          </a:p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ponožky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932866" y="2636912"/>
            <a:ext cx="7140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(počítame do 100 - okienkové)</a:t>
            </a:r>
          </a:p>
        </p:txBody>
      </p:sp>
    </p:spTree>
    <p:extLst>
      <p:ext uri="{BB962C8B-B14F-4D97-AF65-F5344CB8AC3E}">
        <p14:creationId xmlns:p14="http://schemas.microsoft.com/office/powerpoint/2010/main" xmlns="" val="388115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+       = 61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3579654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213" l="351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56" t="16368" r="14930"/>
          <a:stretch/>
        </p:blipFill>
        <p:spPr bwMode="auto">
          <a:xfrm>
            <a:off x="6441287" y="1167014"/>
            <a:ext cx="1304436" cy="26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567" y="1167014"/>
            <a:ext cx="1362707" cy="247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171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L -0.40555 -0.4382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– 49 = 42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2303840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6400" l="10000" r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6" r="40820" b="15038"/>
          <a:stretch/>
        </p:blipFill>
        <p:spPr bwMode="auto">
          <a:xfrm>
            <a:off x="6410838" y="1047838"/>
            <a:ext cx="1506899" cy="25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00" b="964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8" t="15476" r="11637"/>
          <a:stretch/>
        </p:blipFill>
        <p:spPr bwMode="auto">
          <a:xfrm>
            <a:off x="7352969" y="1225387"/>
            <a:ext cx="1410303" cy="267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77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L -0.54722 -0.4382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Použité obrázky: internet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8575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 –       = 29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3579654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411" y="1064868"/>
            <a:ext cx="1294207" cy="229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223" y="1304757"/>
            <a:ext cx="1225064" cy="228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578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8264 -0.438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+       = 41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3579654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7200" l="10000" r="5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7" t="4700" r="34743" b="13624"/>
          <a:stretch/>
        </p:blipFill>
        <p:spPr bwMode="auto">
          <a:xfrm>
            <a:off x="6640285" y="1274274"/>
            <a:ext cx="1415903" cy="23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7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77" t="10705" r="14737" b="4961"/>
          <a:stretch/>
        </p:blipFill>
        <p:spPr bwMode="auto">
          <a:xfrm>
            <a:off x="7477285" y="1236647"/>
            <a:ext cx="1157807" cy="238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72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L -0.40555 -0.4382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– 45 = 29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2303840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36" b="100000" l="411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11" t="15720" r="12190"/>
          <a:stretch/>
        </p:blipFill>
        <p:spPr bwMode="auto">
          <a:xfrm>
            <a:off x="6444208" y="1412935"/>
            <a:ext cx="1219200" cy="23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269" y="1511153"/>
            <a:ext cx="11461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10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2431 -0.438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+ 47 = 75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2231832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8" r="39982" b="14381"/>
          <a:stretch/>
        </p:blipFill>
        <p:spPr bwMode="auto">
          <a:xfrm>
            <a:off x="6444208" y="1212070"/>
            <a:ext cx="1423351" cy="24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4201" y="1337026"/>
            <a:ext cx="1260140" cy="245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1.48148E-6 L 0.10625 -0.4382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 +       = 92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3579654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72043"/>
            <a:ext cx="1440491" cy="256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491" y="1172042"/>
            <a:ext cx="1338676" cy="27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538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1.48148E-6 L -0.40555 -0.4382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 –       = 47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3579654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94" b="89547" l="9408" r="58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9" t="4969" r="42812" b="15662"/>
          <a:stretch/>
        </p:blipFill>
        <p:spPr bwMode="auto">
          <a:xfrm>
            <a:off x="6444208" y="1185114"/>
            <a:ext cx="1405780" cy="250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107" y="1164396"/>
            <a:ext cx="1356357" cy="265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193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8264 -0.438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+ 56 = 81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2231832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94" b="97909" l="9408" r="89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6" t="4461" r="45007" b="16429"/>
          <a:stretch/>
        </p:blipFill>
        <p:spPr bwMode="auto">
          <a:xfrm>
            <a:off x="6365989" y="1259616"/>
            <a:ext cx="1357768" cy="238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94" b="97561" l="42160" r="891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37" t="15997" r="13275"/>
          <a:stretch/>
        </p:blipFill>
        <p:spPr bwMode="auto">
          <a:xfrm>
            <a:off x="7396031" y="1264279"/>
            <a:ext cx="1293833" cy="25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95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1.48148E-6 L 0.10625 -0.4382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6444208" y="1100322"/>
            <a:ext cx="2304256" cy="26608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0" y="-15766"/>
            <a:ext cx="9144000" cy="6858000"/>
            <a:chOff x="0" y="-15766"/>
            <a:chExt cx="9144000" cy="6858000"/>
          </a:xfrm>
        </p:grpSpPr>
        <p:sp>
          <p:nvSpPr>
            <p:cNvPr id="4" name="Rám 3"/>
            <p:cNvSpPr/>
            <p:nvPr/>
          </p:nvSpPr>
          <p:spPr>
            <a:xfrm>
              <a:off x="0" y="-15766"/>
              <a:ext cx="9144000" cy="6858000"/>
            </a:xfrm>
            <a:prstGeom prst="frame">
              <a:avLst>
                <a:gd name="adj1" fmla="val 450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14300" h="25400" prst="convex"/>
              <a:bevelB w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chemeClr val="tx1"/>
                </a:solidFill>
              </a:endParaRPr>
            </a:p>
          </p:txBody>
        </p:sp>
        <p:pic>
          <p:nvPicPr>
            <p:cNvPr id="5" name="Picture 6" descr="Dedoles: Veselé ponožky zvednou náladu (2020) - Reklama na TVspoty.cz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531"/>
            <a:stretch/>
          </p:blipFill>
          <p:spPr bwMode="auto">
            <a:xfrm>
              <a:off x="359532" y="339953"/>
              <a:ext cx="1296144" cy="1848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aoblený obdĺžnik 5"/>
          <p:cNvSpPr/>
          <p:nvPr/>
        </p:nvSpPr>
        <p:spPr>
          <a:xfrm>
            <a:off x="1115616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026755" y="1988840"/>
            <a:ext cx="4129421" cy="1152128"/>
          </a:xfrm>
          <a:prstGeom prst="roundRect">
            <a:avLst/>
          </a:prstGeom>
          <a:solidFill>
            <a:srgbClr val="FFDC6D"/>
          </a:solidFill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5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– 38 = 42</a:t>
            </a:r>
            <a:endParaRPr lang="sk-SK" sz="54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7164288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26755" y="339952"/>
            <a:ext cx="5450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0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Hľadám ponožku do páru</a:t>
            </a:r>
            <a:endParaRPr lang="sk-SK" sz="4000" b="0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648072" cy="36004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Zaoblený obdĺžnik 13"/>
          <p:cNvSpPr/>
          <p:nvPr/>
        </p:nvSpPr>
        <p:spPr>
          <a:xfrm>
            <a:off x="2303840" y="2179035"/>
            <a:ext cx="82800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ĺžnik 7"/>
          <p:cNvSpPr/>
          <p:nvPr/>
        </p:nvSpPr>
        <p:spPr>
          <a:xfrm>
            <a:off x="4211960" y="5157192"/>
            <a:ext cx="1080120" cy="828000"/>
          </a:xfrm>
          <a:prstGeom prst="roundRect">
            <a:avLst/>
          </a:prstGeom>
          <a:solidFill>
            <a:srgbClr val="99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sk-SK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286" y="1100322"/>
            <a:ext cx="1306004" cy="255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757" y="1204005"/>
            <a:ext cx="1362707" cy="264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611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2431 -0.438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4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130</Words>
  <Application>Microsoft Office PowerPoint</Application>
  <PresentationFormat>Prezentácia na obrazovke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ZŠ s MŠ CI 32</dc:creator>
  <cp:lastModifiedBy>IVANA</cp:lastModifiedBy>
  <cp:revision>26</cp:revision>
  <dcterms:created xsi:type="dcterms:W3CDTF">2020-06-10T17:46:55Z</dcterms:created>
  <dcterms:modified xsi:type="dcterms:W3CDTF">2020-06-17T16:44:42Z</dcterms:modified>
</cp:coreProperties>
</file>